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E5D9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941" autoAdjust="0"/>
    <p:restoredTop sz="94660"/>
  </p:normalViewPr>
  <p:slideViewPr>
    <p:cSldViewPr snapToGrid="0">
      <p:cViewPr varScale="1">
        <p:scale>
          <a:sx n="85" d="100"/>
          <a:sy n="85" d="100"/>
        </p:scale>
        <p:origin x="686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B02AE92-844A-430F-99E0-AFA19ADA3F4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54631CA4-5037-49DF-A86B-314B0E3BE3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AD0740D-557C-48C6-9054-3F8F50F90B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4A52C-2BDB-4D87-846E-3A65F092765A}" type="datetimeFigureOut">
              <a:rPr lang="es-MX" smtClean="0"/>
              <a:t>29/01/2025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6EC29B0-BB58-4ECC-89FE-ED4B33549F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8CBF2AB-94DD-469B-82D0-6DFE1B507E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B1E4F-0ABE-4692-BCD3-5DF704DC4C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173405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27E95B7-CD94-4DCA-9B41-0FD0A3BF85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38EC56EF-6EEB-4FA0-8EE2-E155EFE656B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7F1488B-7696-4EC9-913E-5891F1FC18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4A52C-2BDB-4D87-846E-3A65F092765A}" type="datetimeFigureOut">
              <a:rPr lang="es-MX" smtClean="0"/>
              <a:t>29/01/2025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57996AD-4E68-47FF-A469-B294B76CB3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C9699DF-6B36-48A6-94C3-27A0371C48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B1E4F-0ABE-4692-BCD3-5DF704DC4C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807789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E178DD00-7A06-4A72-9420-E025DD21C18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FA1F16C3-690A-44E3-A78A-6A01B58927B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608845C-99C6-45F8-9FF3-1F8AE89BCD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4A52C-2BDB-4D87-846E-3A65F092765A}" type="datetimeFigureOut">
              <a:rPr lang="es-MX" smtClean="0"/>
              <a:t>29/01/2025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B5E7CAA-3300-4BB3-9083-A8FD635DEB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F4BD0D6-47E1-4396-9670-FE49DF7261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B1E4F-0ABE-4692-BCD3-5DF704DC4C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383181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4FA8E2F-CA96-4226-B944-32BC261EA9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DBB83B5-BC89-49C4-8590-C83C57D7A6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51EC98B-D7A8-4226-9072-A315D0EA64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4A52C-2BDB-4D87-846E-3A65F092765A}" type="datetimeFigureOut">
              <a:rPr lang="es-MX" smtClean="0"/>
              <a:t>29/01/2025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B0ECBD2-5531-45A8-8B35-0F35D857B8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CAC2511-A4BA-4F1C-AB34-7EF2CEBEB7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B1E4F-0ABE-4692-BCD3-5DF704DC4C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747234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8804240-9418-4EF8-B7BF-1968945648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275F482-7A17-43A4-BC0E-5F56BF86F0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2DC27B9-EA82-4376-8324-0BE67A8CBA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4A52C-2BDB-4D87-846E-3A65F092765A}" type="datetimeFigureOut">
              <a:rPr lang="es-MX" smtClean="0"/>
              <a:t>29/01/2025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6CB5876-E9EA-4F8F-9642-6D8184D5DC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7C0488B-C618-4BAD-8605-3E086B63FE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B1E4F-0ABE-4692-BCD3-5DF704DC4C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133038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0545287-9FBA-4CFD-8AE8-AE57C12A2F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A6AC549-CB74-4C7C-BD52-380488A77F5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0B7CA19E-012A-4C17-856A-7E8C4C88094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0FA4529F-AA70-4432-8ABE-5255BD624E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4A52C-2BDB-4D87-846E-3A65F092765A}" type="datetimeFigureOut">
              <a:rPr lang="es-MX" smtClean="0"/>
              <a:t>29/01/2025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38B300D-E16F-45F6-81C2-3931E75608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B030094-5D29-408F-ADBB-B491261FD1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B1E4F-0ABE-4692-BCD3-5DF704DC4C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308997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79D1115-28C5-411E-A269-F401F966FC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7F82FBC-D3A6-4F36-97D1-18B5DD1CE6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F9387FC-C561-440C-A2CD-EFB65E50A67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7EFC8B3-CA1D-4911-AF47-0F387F131E0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4113C86A-7100-4B63-BDB3-BAEF9AE3B61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B29D9D4D-2660-4E1E-9A0B-E7B2B388B7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4A52C-2BDB-4D87-846E-3A65F092765A}" type="datetimeFigureOut">
              <a:rPr lang="es-MX" smtClean="0"/>
              <a:t>29/01/2025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0A9F3E26-C98F-4AB9-A2B7-6B07584E09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615F5BE5-6D32-4D20-82B2-9DB7977425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B1E4F-0ABE-4692-BCD3-5DF704DC4C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972998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082CEEB-414C-43C0-B96F-6B6F539B4B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8CF4C27C-FBE5-4AE6-AAC6-962C20E948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4A52C-2BDB-4D87-846E-3A65F092765A}" type="datetimeFigureOut">
              <a:rPr lang="es-MX" smtClean="0"/>
              <a:t>29/01/2025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11D57B76-93FC-4A5E-9294-95FE8475A5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0B9BE4BC-3537-4D84-9229-B5DC70D9D8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B1E4F-0ABE-4692-BCD3-5DF704DC4C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760871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5B8214A5-8928-47BA-AD10-9DEAF5C72D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4A52C-2BDB-4D87-846E-3A65F092765A}" type="datetimeFigureOut">
              <a:rPr lang="es-MX" smtClean="0"/>
              <a:t>29/01/2025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0C96BE6E-2EDB-4810-868F-11C02C9CCA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661A7BCE-AB90-4BC1-8446-2306DC23E7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B1E4F-0ABE-4692-BCD3-5DF704DC4C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970816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B7C6DBF-167F-4B64-9A47-1A4B6EF30B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06A74A7-3796-4578-A11C-A23EF9F52C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6465EF8F-4E1D-4214-AAAF-AF55E85696A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EA739FE-8F5C-4C7C-AE31-DAF3AA514F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4A52C-2BDB-4D87-846E-3A65F092765A}" type="datetimeFigureOut">
              <a:rPr lang="es-MX" smtClean="0"/>
              <a:t>29/01/2025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30C3795-76FD-4671-AE6E-41C0FCAC11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E94D9A7-CAC8-465B-9FF7-9168F49EFA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B1E4F-0ABE-4692-BCD3-5DF704DC4C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030455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A23F7D8-3A2C-4498-A003-EA6124498C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69C1D9A0-A3C9-4B77-A06E-63AA05EFD89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5B0CE48A-11DD-4BEF-9DDD-F7061A946AD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750BFFDE-509D-4B03-B149-CF03FE00E2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4A52C-2BDB-4D87-846E-3A65F092765A}" type="datetimeFigureOut">
              <a:rPr lang="es-MX" smtClean="0"/>
              <a:t>29/01/2025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B38F381-0363-49FC-92CE-CCE28A729E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A948032-20EE-47E3-8ED8-BD7093426C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B1E4F-0ABE-4692-BCD3-5DF704DC4C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871677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44025ED6-B589-4036-AE08-415534285C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4D3D5FA-048B-4F2C-8498-B0C7B0FBAD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B824148-6A95-49C1-8F45-F2C91CA2AE8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84A52C-2BDB-4D87-846E-3A65F092765A}" type="datetimeFigureOut">
              <a:rPr lang="es-MX" smtClean="0"/>
              <a:t>29/01/2025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E2F6B79-B1C5-4689-BDE4-1C579C009D0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942612B-6484-45D4-92E5-6A2FD8924B3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7B1E4F-0ABE-4692-BCD3-5DF704DC4C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08799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AAC111-5A5A-47F9-868F-13031518A50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174171" y="-57714"/>
            <a:ext cx="2436450" cy="837108"/>
          </a:xfrm>
        </p:spPr>
        <p:txBody>
          <a:bodyPr>
            <a:normAutofit/>
          </a:bodyPr>
          <a:lstStyle/>
          <a:p>
            <a:r>
              <a:rPr lang="es-MX" sz="2400" b="1" dirty="0">
                <a:solidFill>
                  <a:srgbClr val="8E5D95"/>
                </a:solidFill>
              </a:rPr>
              <a:t>Artículo 21, fracción XXXII. 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245F320E-C6D6-4D2B-8170-21144E8FFE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2988" y="1678535"/>
            <a:ext cx="7654729" cy="2957287"/>
          </a:xfrm>
        </p:spPr>
        <p:txBody>
          <a:bodyPr anchor="ctr">
            <a:noAutofit/>
          </a:bodyPr>
          <a:lstStyle/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es-MX" sz="1750" dirty="0">
                <a:solidFill>
                  <a:schemeClr val="bg2">
                    <a:lumMod val="2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 informa a la ciudadanía que durante el mes de </a:t>
            </a:r>
            <a:r>
              <a:rPr lang="es-MX" sz="1750" b="1" dirty="0">
                <a:solidFill>
                  <a:srgbClr val="7030A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Enero </a:t>
            </a:r>
            <a:r>
              <a:rPr lang="es-MX" sz="1750" dirty="0">
                <a:solidFill>
                  <a:schemeClr val="bg2">
                    <a:lumMod val="2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 </a:t>
            </a:r>
            <a:r>
              <a:rPr lang="es-MX" sz="1750" b="1" dirty="0">
                <a:solidFill>
                  <a:srgbClr val="7030A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2025</a:t>
            </a:r>
            <a:r>
              <a:rPr lang="es-MX" sz="1750" dirty="0">
                <a:solidFill>
                  <a:schemeClr val="bg2">
                    <a:lumMod val="2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e</a:t>
            </a:r>
            <a:r>
              <a:rPr lang="es-MX" sz="175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sta </a:t>
            </a:r>
            <a:r>
              <a:rPr lang="es-MX" sz="175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Contraloría Interna, </a:t>
            </a:r>
            <a:r>
              <a:rPr lang="es-MX" sz="1750" b="1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NO</a:t>
            </a:r>
            <a:r>
              <a:rPr lang="es-MX" sz="175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s-MX" sz="1750" b="1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participó en actos protocolarios de Entrega-Recepción.</a:t>
            </a:r>
            <a:endParaRPr lang="es-MX" sz="1750" dirty="0">
              <a:effectLst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180340" marR="179705" algn="just">
              <a:lnSpc>
                <a:spcPct val="150000"/>
              </a:lnSpc>
              <a:spcBef>
                <a:spcPts val="0"/>
              </a:spcBef>
            </a:pPr>
            <a:r>
              <a:rPr lang="es-MX" sz="17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DC05120A-0813-4FE5-ADCB-5F4BDC5D9C93}"/>
              </a:ext>
            </a:extLst>
          </p:cNvPr>
          <p:cNvSpPr txBox="1"/>
          <p:nvPr/>
        </p:nvSpPr>
        <p:spPr>
          <a:xfrm>
            <a:off x="8617665" y="4706330"/>
            <a:ext cx="317515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Clr>
                <a:srgbClr val="732282"/>
              </a:buClr>
            </a:pPr>
            <a:r>
              <a:rPr lang="es-MX" sz="32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Actas de entrega - recepción</a:t>
            </a:r>
            <a:endParaRPr lang="es-MX" sz="44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86B069AD-675E-4407-B80B-2A3A28D53748}"/>
              </a:ext>
            </a:extLst>
          </p:cNvPr>
          <p:cNvSpPr/>
          <p:nvPr/>
        </p:nvSpPr>
        <p:spPr>
          <a:xfrm>
            <a:off x="8469699" y="4635822"/>
            <a:ext cx="3471088" cy="1710677"/>
          </a:xfrm>
          <a:prstGeom prst="rect">
            <a:avLst/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11ECFC31-DAF5-431F-A8EA-B7BDD1BCE9E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04337" y="428984"/>
            <a:ext cx="2436450" cy="837107"/>
          </a:xfrm>
          <a:prstGeom prst="rect">
            <a:avLst/>
          </a:prstGeom>
        </p:spPr>
      </p:pic>
      <p:sp>
        <p:nvSpPr>
          <p:cNvPr id="7" name="Título 1">
            <a:extLst>
              <a:ext uri="{FF2B5EF4-FFF2-40B4-BE49-F238E27FC236}">
                <a16:creationId xmlns:a16="http://schemas.microsoft.com/office/drawing/2014/main" id="{5D51C9D1-D038-4277-A2E0-2105C102AE74}"/>
              </a:ext>
            </a:extLst>
          </p:cNvPr>
          <p:cNvSpPr txBox="1">
            <a:spLocks/>
          </p:cNvSpPr>
          <p:nvPr/>
        </p:nvSpPr>
        <p:spPr>
          <a:xfrm>
            <a:off x="1626836" y="847537"/>
            <a:ext cx="3396767" cy="703384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4000" b="1" dirty="0">
                <a:solidFill>
                  <a:srgbClr val="8E5D95"/>
                </a:solidFill>
              </a:rPr>
              <a:t>Nota informativa</a:t>
            </a:r>
          </a:p>
        </p:txBody>
      </p:sp>
      <p:grpSp>
        <p:nvGrpSpPr>
          <p:cNvPr id="10" name="Grupo 9">
            <a:extLst>
              <a:ext uri="{FF2B5EF4-FFF2-40B4-BE49-F238E27FC236}">
                <a16:creationId xmlns:a16="http://schemas.microsoft.com/office/drawing/2014/main" id="{8C665FFC-5079-4262-B130-CCB03AB6E1EF}"/>
              </a:ext>
            </a:extLst>
          </p:cNvPr>
          <p:cNvGrpSpPr/>
          <p:nvPr/>
        </p:nvGrpSpPr>
        <p:grpSpPr>
          <a:xfrm>
            <a:off x="5023603" y="89426"/>
            <a:ext cx="2569871" cy="1229663"/>
            <a:chOff x="7820286" y="930816"/>
            <a:chExt cx="4198476" cy="972623"/>
          </a:xfrm>
        </p:grpSpPr>
        <p:sp>
          <p:nvSpPr>
            <p:cNvPr id="11" name="Rectángulo 10">
              <a:extLst>
                <a:ext uri="{FF2B5EF4-FFF2-40B4-BE49-F238E27FC236}">
                  <a16:creationId xmlns:a16="http://schemas.microsoft.com/office/drawing/2014/main" id="{7359BA13-B366-4FF5-8945-FD5CF2991963}"/>
                </a:ext>
              </a:extLst>
            </p:cNvPr>
            <p:cNvSpPr/>
            <p:nvPr/>
          </p:nvSpPr>
          <p:spPr>
            <a:xfrm>
              <a:off x="7820286" y="930816"/>
              <a:ext cx="4198476" cy="36516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Fecha de actualización y/o validación: </a:t>
              </a:r>
            </a:p>
            <a:p>
              <a:r>
                <a:rPr lang="es-MX" sz="1200" b="1" dirty="0">
                  <a:solidFill>
                    <a:srgbClr val="6F0579"/>
                  </a:solidFill>
                </a:rPr>
                <a:t>31/Enero/2025</a:t>
              </a:r>
            </a:p>
          </p:txBody>
        </p:sp>
        <p:sp>
          <p:nvSpPr>
            <p:cNvPr id="12" name="Rectángulo 11">
              <a:extLst>
                <a:ext uri="{FF2B5EF4-FFF2-40B4-BE49-F238E27FC236}">
                  <a16:creationId xmlns:a16="http://schemas.microsoft.com/office/drawing/2014/main" id="{3E153A2D-8C6E-4018-A549-D5A77242101A}"/>
                </a:ext>
              </a:extLst>
            </p:cNvPr>
            <p:cNvSpPr/>
            <p:nvPr/>
          </p:nvSpPr>
          <p:spPr>
            <a:xfrm>
              <a:off x="7820286" y="1246148"/>
              <a:ext cx="3951804" cy="65729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Responsable de generar la información:</a:t>
              </a:r>
            </a:p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 </a:t>
              </a:r>
              <a:r>
                <a:rPr lang="es-MX" sz="1200" b="1" dirty="0">
                  <a:solidFill>
                    <a:srgbClr val="002060"/>
                  </a:solidFill>
                </a:rPr>
                <a:t>Lic. María Teresa Nares Cisneros</a:t>
              </a:r>
            </a:p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Contralora  Interna</a:t>
              </a:r>
              <a:endParaRPr lang="es-MX" sz="12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75911119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443</TotalTime>
  <Words>68</Words>
  <Application>Microsoft Office PowerPoint</Application>
  <PresentationFormat>Panorámica</PresentationFormat>
  <Paragraphs>10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Arial Rounded MT Bold</vt:lpstr>
      <vt:lpstr>Calibri</vt:lpstr>
      <vt:lpstr>Calibri Light</vt:lpstr>
      <vt:lpstr>Tema de Office</vt:lpstr>
      <vt:lpstr>Artículo 21, fracción XXXII.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Artículo 21, fracción VI.</dc:title>
  <dc:creator>iec</dc:creator>
  <cp:lastModifiedBy>Lucero Roldán</cp:lastModifiedBy>
  <cp:revision>91</cp:revision>
  <dcterms:created xsi:type="dcterms:W3CDTF">2018-06-11T17:30:58Z</dcterms:created>
  <dcterms:modified xsi:type="dcterms:W3CDTF">2025-01-29T17:09:29Z</dcterms:modified>
</cp:coreProperties>
</file>